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9" r:id="rId4"/>
    <p:sldId id="265" r:id="rId5"/>
    <p:sldId id="260" r:id="rId6"/>
    <p:sldId id="261" r:id="rId7"/>
    <p:sldId id="267" r:id="rId8"/>
    <p:sldId id="262" r:id="rId9"/>
    <p:sldId id="263" r:id="rId10"/>
    <p:sldId id="264" r:id="rId11"/>
    <p:sldId id="266" r:id="rId12"/>
    <p:sldId id="268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9" d="100"/>
          <a:sy n="89" d="100"/>
        </p:scale>
        <p:origin x="-120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66221E02-25CB-4963-84BC-0813985E7D90}" type="datetimeFigureOut">
              <a:rPr lang="pl-PL" smtClean="0"/>
              <a:pPr/>
              <a:t>2020-11-08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pl-PL" sz="5000" b="1" dirty="0" smtClean="0">
                <a:latin typeface="Times New Roman" pitchFamily="18" charset="0"/>
                <a:cs typeface="Times New Roman" pitchFamily="18" charset="0"/>
              </a:rPr>
              <a:t>Październik w świetlicy</a:t>
            </a:r>
            <a:endParaRPr lang="pl-PL" sz="5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screen">
            <a:lum/>
          </a:blip>
          <a:srcRect/>
          <a:stretch>
            <a:fillRect/>
          </a:stretch>
        </p:blipFill>
        <p:spPr bwMode="auto">
          <a:xfrm>
            <a:off x="2613660" y="2060849"/>
            <a:ext cx="5224272" cy="426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!!! TOMEK\Desktop\zdjęcia 10.20 r\IMG_20201021_132243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764704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332656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Czas wolny od obowiązków zilustrowaliśmy ciekawymi rysunkami, w których przedstawiliśmy nasze zainteresowania.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44008" y="188640"/>
            <a:ext cx="4320540" cy="32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pole tekstowe 8"/>
          <p:cNvSpPr txBox="1"/>
          <p:nvPr/>
        </p:nvSpPr>
        <p:spPr>
          <a:xfrm>
            <a:off x="4788024" y="4149080"/>
            <a:ext cx="41044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 gdyby ktoś był ciekawy,  co to za tajemniczy zielony krążek, to … zapraszamy do naszej świetlicy!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3" name="AutoShape 5" descr="https://poczta.wp.pl/api/v1/imgconv/b3eec7c1986bffdc2735152c/1.2/XxY/?smartcrop_height=160&amp;smartcrop_width=256&amp;t=smartcr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5" name="AutoShape 7" descr="https://poczta.wp.pl/api/v1/imgconv/b3eec7c1986bffdc2735152c/1.2/XxY/?smartcrop_height=160&amp;smartcrop_width=256&amp;t=smartcr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057" name="AutoShape 9" descr="https://poczta.wp.pl/api/v1/imgconv/b3eec7c1986bffdc2735152c/1.2/XxY/?smartcrop_height=160&amp;smartcrop_width=256&amp;t=smartcro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204864"/>
            <a:ext cx="3343275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6300192" y="6021288"/>
            <a:ext cx="2843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Koordynator – </a:t>
            </a:r>
          </a:p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Wioleta Drabik - Wąsacz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188640"/>
            <a:ext cx="3106663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3"/>
          <p:cNvSpPr txBox="1"/>
          <p:nvPr/>
        </p:nvSpPr>
        <p:spPr>
          <a:xfrm>
            <a:off x="4932040" y="4509120"/>
            <a:ext cx="381642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 Po jesiennym spacerze do naszej świetlicy wrócił z nami  motyl – rusałka pawik i nie opuszczał Weroniki ani przez chwilę.  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188640"/>
            <a:ext cx="3672408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1187624" y="188640"/>
            <a:ext cx="777686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Miesiąc październik w naszej świetlicy rozpoczęliśmy obchodami </a:t>
            </a:r>
            <a:r>
              <a:rPr lang="pl-PL" sz="2200" b="1" dirty="0" smtClean="0">
                <a:latin typeface="Times New Roman" pitchFamily="18" charset="0"/>
                <a:cs typeface="Times New Roman" pitchFamily="18" charset="0"/>
              </a:rPr>
              <a:t>Światowego Dnia Lekarza</a:t>
            </a:r>
            <a:r>
              <a:rPr lang="pl-PL" sz="2200" dirty="0" smtClean="0">
                <a:latin typeface="Times New Roman" pitchFamily="18" charset="0"/>
                <a:cs typeface="Times New Roman" pitchFamily="18" charset="0"/>
              </a:rPr>
              <a:t>. Wykonaliśmy laurki z życzeniami, by podkreślić jak bardzo lekarze są dla nas ważni i potrzebni, nie tylko w czasie pandemii.</a:t>
            </a:r>
            <a:endParaRPr lang="pl-PL" sz="2200" dirty="0"/>
          </a:p>
        </p:txBody>
      </p:sp>
      <p:pic>
        <p:nvPicPr>
          <p:cNvPr id="1027" name="Picture 3" descr="D:\!!! TOMEK\Desktop\zdjęcia z nowej komórki\IMG_20201006_0913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287000" y="-16383000"/>
            <a:ext cx="4754880" cy="6339840"/>
          </a:xfrm>
          <a:prstGeom prst="rect">
            <a:avLst/>
          </a:prstGeom>
          <a:noFill/>
        </p:spPr>
      </p:pic>
      <p:pic>
        <p:nvPicPr>
          <p:cNvPr id="1028" name="Picture 4" descr="D:\!!! TOMEK\Desktop\zdjęcia z nowej komórki\IMG_20201006_091305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287000" y="-16383000"/>
            <a:ext cx="4754880" cy="6339840"/>
          </a:xfrm>
          <a:prstGeom prst="rect">
            <a:avLst/>
          </a:prstGeom>
          <a:noFill/>
        </p:spPr>
      </p:pic>
      <p:pic>
        <p:nvPicPr>
          <p:cNvPr id="1029" name="Picture 5" descr="D:\!!! TOMEK\Desktop\zdjęcia z nowej komórki\IMG_20201006_091305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287000" y="-16383000"/>
            <a:ext cx="5943600" cy="7924800"/>
          </a:xfrm>
          <a:prstGeom prst="rect">
            <a:avLst/>
          </a:prstGeom>
          <a:noFill/>
        </p:spPr>
      </p:pic>
      <p:pic>
        <p:nvPicPr>
          <p:cNvPr id="1030" name="Picture 6" descr="D:\!!! TOMEK\Desktop\zdjęcia z nowej komórki\IMG_20201006_0913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11960" y="1556792"/>
            <a:ext cx="3566160" cy="47548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260648"/>
            <a:ext cx="784887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Dnia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14 października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dziękowaliśmy naszym nauczycielom za trud, jaki wkładają w naszą edukację. Nie zapomnieliśmy także o tych, którzy na co dzień pracują w naszej szkole, by było czysto i bezpiecznie. I znów na naszej gazetce w kąciku plastycznym zawisły kolorowe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serduszkowe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laurki.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D:\!!! TOMEK\Desktop\zdjęcia 10.20 r\IMG_20201007_12525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287000" y="-16383000"/>
            <a:ext cx="4754880" cy="6339840"/>
          </a:xfrm>
          <a:prstGeom prst="rect">
            <a:avLst/>
          </a:prstGeom>
          <a:noFill/>
        </p:spPr>
      </p:pic>
      <p:pic>
        <p:nvPicPr>
          <p:cNvPr id="1027" name="Picture 3" descr="D:\!!! TOMEK\Desktop\zdjęcia 10.20 r\IMG_20201007_12525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10287000" y="-16383000"/>
            <a:ext cx="11887200" cy="15849600"/>
          </a:xfrm>
          <a:prstGeom prst="rect">
            <a:avLst/>
          </a:prstGeom>
          <a:noFill/>
        </p:spPr>
      </p:pic>
      <p:pic>
        <p:nvPicPr>
          <p:cNvPr id="1028" name="Picture 4" descr="D:\!!! TOMEK\Desktop\zdjęcia 10.20 r\IMG_20201007_125252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259632" y="1916832"/>
            <a:ext cx="3566160" cy="4754880"/>
          </a:xfrm>
          <a:prstGeom prst="rect">
            <a:avLst/>
          </a:prstGeom>
          <a:noFill/>
        </p:spPr>
      </p:pic>
      <p:pic>
        <p:nvPicPr>
          <p:cNvPr id="1029" name="Picture 5" descr="D:\!!! TOMEK\Desktop\zdjęcia 10.20 r\IMG_20201007_125318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004048" y="2708920"/>
            <a:ext cx="39624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259632" y="404664"/>
            <a:ext cx="359015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99991" y="3212976"/>
            <a:ext cx="4416491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4067944" y="260648"/>
            <a:ext cx="48965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Podczas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zajęć muzycznych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uczyliśmy się piosenki pt. "W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Literkowie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". Przyjemność sprawiła nam gra na instrumentach perkusyjnych. 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Tomasz\AppData\Local\Microsoft\Windows\Temporary Internet Files\Content.IE5\BYLCKJ3Y\music-225064_960_720[1]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4" y="188640"/>
            <a:ext cx="2808312" cy="1994243"/>
          </a:xfrm>
          <a:prstGeom prst="rect">
            <a:avLst/>
          </a:prstGeom>
          <a:noFill/>
        </p:spPr>
      </p:pic>
      <p:sp>
        <p:nvSpPr>
          <p:cNvPr id="5" name="pole tekstowe 4"/>
          <p:cNvSpPr txBox="1"/>
          <p:nvPr/>
        </p:nvSpPr>
        <p:spPr>
          <a:xfrm>
            <a:off x="1259632" y="2492896"/>
            <a:ext cx="20882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A po śpiewie nie zabrakło też wspólnej zabawy.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D:\!!! TOMEK\Desktop\zdjęcia 10.20 r\IMG_20201007_12504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75856" y="2420888"/>
            <a:ext cx="5547360" cy="416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15616" y="260648"/>
            <a:ext cx="30963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pl-PL" sz="2000" b="1" dirty="0" smtClean="0">
                <a:latin typeface="Times New Roman" pitchFamily="18" charset="0"/>
                <a:cs typeface="Times New Roman" pitchFamily="18" charset="0"/>
              </a:rPr>
              <a:t>Wizyta w bibliotece szkolnej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pomogła nam w stworzeniu ogromnych </a:t>
            </a:r>
            <a:r>
              <a:rPr lang="pl-PL" sz="2000" dirty="0" err="1" smtClean="0">
                <a:latin typeface="Times New Roman" pitchFamily="18" charset="0"/>
                <a:cs typeface="Times New Roman" pitchFamily="18" charset="0"/>
              </a:rPr>
              <a:t>lapbooków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, w których zamknęliśmy wszystkie sekrety książek.  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D:\!!! TOMEK\Desktop\zdjęcia 10.20 r\IMG_20201021_11394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39952" y="260648"/>
            <a:ext cx="4754880" cy="6339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623" y="260648"/>
            <a:ext cx="451250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6136" y="2218623"/>
            <a:ext cx="3168352" cy="422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1187624" y="260648"/>
            <a:ext cx="77048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  </a:t>
            </a:r>
            <a:r>
              <a:rPr lang="pl-PL" sz="2000" dirty="0" smtClean="0">
                <a:latin typeface="Times New Roman" pitchFamily="18" charset="0"/>
                <a:cs typeface="Times New Roman" pitchFamily="18" charset="0"/>
              </a:rPr>
              <a:t>Jeśli ktoś chciałby nabyć dekoracyjną ramkę, np. do swojej fotografii, to zapraszamy do naszej świetlicy. Zajęcia projektowania ozdobnych ramek spodobały się wszystkim, każdy chciał mieć oryginalną, najbardziej fantazyjną i wyszukaną ramkę.</a:t>
            </a:r>
            <a:endParaRPr lang="pl-PL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D:\!!! TOMEK\Desktop\zdjęcia 10.20 r\IMG_20201021_120232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-10287000" y="-16383000"/>
            <a:ext cx="11887200" cy="15849600"/>
          </a:xfrm>
          <a:prstGeom prst="rect">
            <a:avLst/>
          </a:prstGeom>
          <a:noFill/>
        </p:spPr>
      </p:pic>
      <p:pic>
        <p:nvPicPr>
          <p:cNvPr id="4099" name="Picture 3" descr="D:\!!! TOMEK\Desktop\zdjęcia 10.20 r\IMG_20201021_120232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3608" y="1772816"/>
            <a:ext cx="3566160" cy="4754880"/>
          </a:xfrm>
          <a:prstGeom prst="rect">
            <a:avLst/>
          </a:prstGeom>
          <a:noFill/>
        </p:spPr>
      </p:pic>
      <p:pic>
        <p:nvPicPr>
          <p:cNvPr id="4100" name="Picture 4" descr="D:\!!! TOMEK\Desktop\zdjęcia 10.20 r\IMG_20201021_120240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076056" y="1484784"/>
            <a:ext cx="3863340" cy="51511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!!! TOMEK\Desktop\zdjęcia 10.20 r\IMG_20201021_1202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15616" y="476673"/>
            <a:ext cx="3566160" cy="4753841"/>
          </a:xfrm>
          <a:prstGeom prst="rect">
            <a:avLst/>
          </a:prstGeom>
          <a:noFill/>
        </p:spPr>
      </p:pic>
      <p:pic>
        <p:nvPicPr>
          <p:cNvPr id="1027" name="Picture 3" descr="D:\!!! TOMEK\Desktop\zdjęcia 10.20 r\IMG_20201021_124116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788024" y="764704"/>
            <a:ext cx="4160520" cy="55473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397</TotalTime>
  <Words>239</Words>
  <Application>Microsoft Office PowerPoint</Application>
  <PresentationFormat>Pokaz na ekranie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Przesilenie</vt:lpstr>
      <vt:lpstr>Październik w świetlicy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Październik w świetlicy</dc:title>
  <dc:creator>AW</dc:creator>
  <cp:lastModifiedBy>AW</cp:lastModifiedBy>
  <cp:revision>75</cp:revision>
  <dcterms:modified xsi:type="dcterms:W3CDTF">2020-11-08T10:03:47Z</dcterms:modified>
</cp:coreProperties>
</file>