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6221E02-25CB-4963-84BC-0813985E7D90}" type="datetimeFigureOut">
              <a:rPr lang="pl-PL" smtClean="0"/>
              <a:pPr/>
              <a:t>2020-12-07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22376" y="3933056"/>
            <a:ext cx="7772400" cy="864096"/>
          </a:xfrm>
        </p:spPr>
        <p:txBody>
          <a:bodyPr>
            <a:noAutofit/>
          </a:bodyPr>
          <a:lstStyle/>
          <a:p>
            <a:pPr algn="l"/>
            <a:r>
              <a:rPr lang="pl-PL" sz="6500" b="1" dirty="0" smtClean="0">
                <a:latin typeface="Times New Roman" pitchFamily="18" charset="0"/>
                <a:cs typeface="Times New Roman" pitchFamily="18" charset="0"/>
              </a:rPr>
              <a:t>Listopad w świetlicy</a:t>
            </a:r>
            <a:endParaRPr lang="pl-PL" sz="6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Tomasz\AppData\Local\Microsoft\Windows\Temporary Internet Files\Content.IE5\G5Q3LZ1E\Os._Tysiąclecia_Rawa_listopad[1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66344"/>
            <a:ext cx="8280920" cy="317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700808"/>
            <a:ext cx="3840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27984" y="620688"/>
            <a:ext cx="4258818" cy="56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35696" y="404664"/>
            <a:ext cx="4427984" cy="590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476672"/>
            <a:ext cx="4258818" cy="56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!!! TOMEK\Desktop\IMG_20201027_123804 (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692696"/>
            <a:ext cx="3788028" cy="5050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620688"/>
            <a:ext cx="4392488" cy="58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980728"/>
            <a:ext cx="37033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476672"/>
            <a:ext cx="4374485" cy="583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!!! TOMEK\Desktop\IMG_20201104_1433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0800000">
            <a:off x="5148064" y="20608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!!! TOMEK\Desktop\IMG_20201104_1247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764704"/>
            <a:ext cx="3566160" cy="4754880"/>
          </a:xfrm>
          <a:prstGeom prst="rect">
            <a:avLst/>
          </a:prstGeom>
          <a:noFill/>
        </p:spPr>
      </p:pic>
      <p:pic>
        <p:nvPicPr>
          <p:cNvPr id="4099" name="Picture 3" descr="D:\!!! TOMEK\Desktop\IMG_20201104_12472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980728"/>
            <a:ext cx="4416491" cy="331236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067944" y="58052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Koordynator świetlicy</a:t>
            </a:r>
          </a:p>
          <a:p>
            <a:pPr algn="r"/>
            <a:r>
              <a:rPr lang="pl-PL" sz="12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Wioleta Drabik - Wąsacz</a:t>
            </a:r>
            <a:endParaRPr lang="pl-PL" sz="1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692696"/>
            <a:ext cx="8208912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	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W miesiącu listopadzie nie zagościliśmy długo            w naszej szkolnej świetlicy, która stała się dla nas nie tylko miejscem wspólnych zabaw po lekcjach, ale także przestrzenią pozwalającą nam rozwijać się i zgłębiać tajniki różnych sfer życia.</a:t>
            </a:r>
          </a:p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  Posiadanie skarbu jest rzeczą niezwykle</a:t>
            </a:r>
          </a:p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pożyteczną, a zarazem przyjemną.                                            </a:t>
            </a:r>
          </a:p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Każdy z nas ma takie własne, bezcenne</a:t>
            </a:r>
          </a:p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i ważne pod jakimś względem skarby</a:t>
            </a:r>
          </a:p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przypominające o przeżytych przygodach, chwilach,               o poznanych osobach. Dlatego też ich przechowywanie jest równie ważne, jak i same skarby.</a:t>
            </a:r>
          </a:p>
        </p:txBody>
      </p:sp>
      <p:pic>
        <p:nvPicPr>
          <p:cNvPr id="2050" name="Picture 2" descr="C:\Users\Tomasz\AppData\Local\Microsoft\Windows\Temporary Internet Files\Content.IE5\G5Q3LZ1E\Skrzynia[1]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300192" y="2348880"/>
            <a:ext cx="1938511" cy="1794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476672"/>
            <a:ext cx="83529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  Postanowiliśmy więc, że zaprojektujemy pudełka na nasze różne skarby.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2276872"/>
            <a:ext cx="3868490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0287000" y="-16383000"/>
            <a:ext cx="59436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0287000" y="-1638300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99992" y="1124744"/>
            <a:ext cx="383442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!!! TOMEK\Desktop\WIOLA DW\ŚWIETLICA\IMG_20201104_1209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620688"/>
            <a:ext cx="4160520" cy="5547360"/>
          </a:xfrm>
          <a:prstGeom prst="rect">
            <a:avLst/>
          </a:prstGeom>
          <a:noFill/>
        </p:spPr>
      </p:pic>
      <p:pic>
        <p:nvPicPr>
          <p:cNvPr id="4099" name="Picture 3" descr="D:\!!! TOMEK\Desktop\WIOLA DW\ŚWIETLICA\IMG_20201104_12144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5715000" y="-13708904"/>
            <a:ext cx="4754880" cy="6339840"/>
          </a:xfrm>
          <a:prstGeom prst="rect">
            <a:avLst/>
          </a:prstGeom>
          <a:noFill/>
        </p:spPr>
      </p:pic>
      <p:pic>
        <p:nvPicPr>
          <p:cNvPr id="4100" name="Picture 4" descr="D:\!!! TOMEK\Desktop\WIOLA DW\ŚWIETLICA\IMG_20201104_12144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60032" y="1196752"/>
            <a:ext cx="3813888" cy="5085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!!! TOMEK\Desktop\WIOLA DW\ŚWIETLICA\IMG_20201104_1236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764704"/>
            <a:ext cx="4160520" cy="5547360"/>
          </a:xfrm>
          <a:prstGeom prst="rect">
            <a:avLst/>
          </a:prstGeom>
          <a:noFill/>
        </p:spPr>
      </p:pic>
      <p:pic>
        <p:nvPicPr>
          <p:cNvPr id="5123" name="Picture 3" descr="D:\!!! TOMEK\Desktop\WIOLA DW\ŚWIETLICA\IMG_20201104_1416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60032" y="1124744"/>
            <a:ext cx="356439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!!! TOMEK\Desktop\WIOLA DW\ŚWIETLICA\IMG_20201110_1937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6200000">
            <a:off x="375586" y="928672"/>
            <a:ext cx="4457700" cy="4273781"/>
          </a:xfrm>
          <a:prstGeom prst="rect">
            <a:avLst/>
          </a:prstGeom>
          <a:noFill/>
        </p:spPr>
      </p:pic>
      <p:pic>
        <p:nvPicPr>
          <p:cNvPr id="6148" name="Picture 4" descr="https://scontent-waw1-1.xx.fbcdn.net/v/t1.15752-0/p280x280/123564348_1003976550122130_3140040296988598305_n.jpg?_nc_cat=109&amp;ccb=2&amp;_nc_sid=ae9488&amp;_nc_ohc=kHH2nJPACbIAX90RZFW&amp;_nc_ht=scontent-waw1-1.xx&amp;tp=6&amp;oh=cdb10304bbcff96d46e0374aa814f2fb&amp;oe=5FEDB1A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36096" y="1340768"/>
            <a:ext cx="2667000" cy="355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11560" y="692696"/>
            <a:ext cx="8064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  W ramach projektu  „Szkolne przygody Gangu </a:t>
            </a:r>
            <a:r>
              <a:rPr lang="pl-PL" sz="2500" dirty="0" err="1" smtClean="0">
                <a:latin typeface="Times New Roman" pitchFamily="18" charset="0"/>
                <a:cs typeface="Times New Roman" pitchFamily="18" charset="0"/>
              </a:rPr>
              <a:t>Fajniaków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” mogliśmy eksperymentować z powietrzem i spotkać się z chmurką Celinką. Dzięki zajęciom z panią Krystyną </a:t>
            </a:r>
            <a:r>
              <a:rPr lang="pl-PL" sz="2500" dirty="0" err="1" smtClean="0">
                <a:latin typeface="Times New Roman" pitchFamily="18" charset="0"/>
                <a:cs typeface="Times New Roman" pitchFamily="18" charset="0"/>
              </a:rPr>
              <a:t>Drapałą</a:t>
            </a:r>
            <a:r>
              <a:rPr lang="pl-PL" sz="2500" dirty="0" smtClean="0">
                <a:latin typeface="Times New Roman" pitchFamily="18" charset="0"/>
                <a:cs typeface="Times New Roman" pitchFamily="18" charset="0"/>
              </a:rPr>
              <a:t> mogliśmy wpoić sobie dobre nawyki ekologiczne.</a:t>
            </a:r>
            <a:endParaRPr lang="pl-PL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52120" y="2348880"/>
            <a:ext cx="307834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2636912"/>
            <a:ext cx="5004048" cy="375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686300" y="-8915400"/>
            <a:ext cx="6295644" cy="839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1559" y="1244757"/>
            <a:ext cx="3888433" cy="518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34018" y="1412776"/>
            <a:ext cx="37264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916832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476672"/>
            <a:ext cx="4392488" cy="585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165</TotalTime>
  <Words>55</Words>
  <Application>Microsoft Office PowerPoint</Application>
  <PresentationFormat>Pokaz na ekranie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Aspekt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cp:lastModifiedBy>AW</cp:lastModifiedBy>
  <cp:revision>71</cp:revision>
  <dcterms:modified xsi:type="dcterms:W3CDTF">2020-12-07T05:52:58Z</dcterms:modified>
</cp:coreProperties>
</file>