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090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58F8E-0185-468A-BD8A-E602FCD70D45}" type="datetimeFigureOut">
              <a:rPr lang="ru-RU" smtClean="0"/>
              <a:t>05.11.2012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5739D-1FCC-401F-923D-35E8AE59672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став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АКТИВАЦИЯ </a:t>
            </a:r>
          </a:p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КРИСТАЛЛА КОММУНИКАЦИИ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55816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885" y="0"/>
            <a:ext cx="9548235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0"/>
            <a:ext cx="8715404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"/>
            <a:ext cx="6643734" cy="678179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"/>
            <a:ext cx="678661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-428653"/>
            <a:ext cx="6572296" cy="766179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1281" y="0"/>
            <a:ext cx="7031001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00px-Christ_the_King_Statue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-666757"/>
            <a:ext cx="6286544" cy="790580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ХРИСТОС РИ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5916" y="-263863"/>
            <a:ext cx="10702255" cy="71218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0"/>
            <a:ext cx="7000924" cy="682166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-428652"/>
            <a:ext cx="6688534" cy="757307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17453" y="0"/>
            <a:ext cx="10061453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52191" y="-488406"/>
            <a:ext cx="10562219" cy="734640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09865" y="0"/>
            <a:ext cx="9853865" cy="686824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07013" y="-357214"/>
            <a:ext cx="9738887" cy="721521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</Words>
  <Application>Microsoft Office PowerPoint</Application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</cp:revision>
  <dcterms:created xsi:type="dcterms:W3CDTF">2012-11-05T14:23:31Z</dcterms:created>
  <dcterms:modified xsi:type="dcterms:W3CDTF">2012-11-05T14:41:12Z</dcterms:modified>
</cp:coreProperties>
</file>